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1973"/>
  </p:normalViewPr>
  <p:slideViewPr>
    <p:cSldViewPr snapToGrid="0" snapToObjects="1">
      <p:cViewPr varScale="1">
        <p:scale>
          <a:sx n="90" d="100"/>
          <a:sy n="90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63D2C-CD33-7D4C-A7A9-3D183FCC894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47185-3971-9549-98BD-EC011166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1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1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0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1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6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9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7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4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6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1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6A8F-4FAD-404E-8377-32132B9F7FEC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42669-CEB6-0747-A6DD-94241396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/>
          <a:stretch/>
        </p:blipFill>
        <p:spPr>
          <a:xfrm>
            <a:off x="491614" y="0"/>
            <a:ext cx="1120877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CA4EC1-5166-C142-9333-DC1891C1B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AF9CC1-4E35-2148-A419-1E0B8CDC759D}"/>
              </a:ext>
            </a:extLst>
          </p:cNvPr>
          <p:cNvCxnSpPr>
            <a:cxnSpLocks/>
          </p:cNvCxnSpPr>
          <p:nvPr/>
        </p:nvCxnSpPr>
        <p:spPr>
          <a:xfrm flipH="1">
            <a:off x="2328864" y="1014413"/>
            <a:ext cx="152876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DA0D4F-4933-EF48-BCF2-F269AA297D6F}"/>
              </a:ext>
            </a:extLst>
          </p:cNvPr>
          <p:cNvSpPr txBox="1"/>
          <p:nvPr/>
        </p:nvSpPr>
        <p:spPr>
          <a:xfrm>
            <a:off x="2505070" y="1201223"/>
            <a:ext cx="117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Click and Drag</a:t>
            </a:r>
          </a:p>
        </p:txBody>
      </p:sp>
    </p:spTree>
    <p:extLst>
      <p:ext uri="{BB962C8B-B14F-4D97-AF65-F5344CB8AC3E}">
        <p14:creationId xmlns:p14="http://schemas.microsoft.com/office/powerpoint/2010/main" val="272321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4FBBD8A-4847-154D-8D98-436AE8C98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43" r="1" b="277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C910BB-A91B-A044-B45E-36A158DE6FCF}"/>
              </a:ext>
            </a:extLst>
          </p:cNvPr>
          <p:cNvCxnSpPr>
            <a:cxnSpLocks/>
          </p:cNvCxnSpPr>
          <p:nvPr/>
        </p:nvCxnSpPr>
        <p:spPr>
          <a:xfrm flipH="1" flipV="1">
            <a:off x="7243764" y="5072063"/>
            <a:ext cx="871536" cy="285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84B5A0-480E-1847-84FC-134378E3E06D}"/>
              </a:ext>
            </a:extLst>
          </p:cNvPr>
          <p:cNvSpPr txBox="1"/>
          <p:nvPr/>
        </p:nvSpPr>
        <p:spPr>
          <a:xfrm>
            <a:off x="8074821" y="5214933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Double click</a:t>
            </a:r>
          </a:p>
        </p:txBody>
      </p:sp>
    </p:spTree>
    <p:extLst>
      <p:ext uri="{BB962C8B-B14F-4D97-AF65-F5344CB8AC3E}">
        <p14:creationId xmlns:p14="http://schemas.microsoft.com/office/powerpoint/2010/main" val="99446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37D75-3654-A94A-94FF-4D48BC75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275248"/>
            <a:ext cx="10905066" cy="4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C3BF3B-D93C-174A-89DA-E49F07E5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-213365"/>
            <a:ext cx="9440142" cy="737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42669-CEB6-0747-A6DD-94241396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/>
          <a:stretch/>
        </p:blipFill>
        <p:spPr>
          <a:xfrm>
            <a:off x="491613" y="1"/>
            <a:ext cx="11208773" cy="685799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E81997-B4DA-AE44-BE15-5E03A8C823CD}"/>
              </a:ext>
            </a:extLst>
          </p:cNvPr>
          <p:cNvCxnSpPr>
            <a:cxnSpLocks/>
          </p:cNvCxnSpPr>
          <p:nvPr/>
        </p:nvCxnSpPr>
        <p:spPr>
          <a:xfrm>
            <a:off x="2935705" y="1620253"/>
            <a:ext cx="962527" cy="256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7B94FE-E923-E24E-9EF7-94F358CB6FE6}"/>
              </a:ext>
            </a:extLst>
          </p:cNvPr>
          <p:cNvSpPr txBox="1"/>
          <p:nvPr/>
        </p:nvSpPr>
        <p:spPr>
          <a:xfrm>
            <a:off x="2371732" y="1385896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01229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521896-66FD-E545-A498-1B9F300F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/>
          <a:stretch/>
        </p:blipFill>
        <p:spPr>
          <a:xfrm>
            <a:off x="489284" y="-2851"/>
            <a:ext cx="11213432" cy="6860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369A12-5BC9-214C-B35D-C02F343CC453}"/>
              </a:ext>
            </a:extLst>
          </p:cNvPr>
          <p:cNvCxnSpPr>
            <a:cxnSpLocks/>
          </p:cNvCxnSpPr>
          <p:nvPr/>
        </p:nvCxnSpPr>
        <p:spPr>
          <a:xfrm>
            <a:off x="1860884" y="3299237"/>
            <a:ext cx="962527" cy="256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A180F8-E770-724D-8BC2-87EDDD668CCA}"/>
              </a:ext>
            </a:extLst>
          </p:cNvPr>
          <p:cNvSpPr txBox="1"/>
          <p:nvPr/>
        </p:nvSpPr>
        <p:spPr>
          <a:xfrm>
            <a:off x="1300169" y="3085995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6375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ED1E4B-81EC-D742-B2AA-2410CB5D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0EB3A-1F6B-D144-B393-8BB25B24F601}"/>
              </a:ext>
            </a:extLst>
          </p:cNvPr>
          <p:cNvCxnSpPr>
            <a:cxnSpLocks/>
          </p:cNvCxnSpPr>
          <p:nvPr/>
        </p:nvCxnSpPr>
        <p:spPr>
          <a:xfrm flipH="1" flipV="1">
            <a:off x="3814764" y="1757363"/>
            <a:ext cx="2281236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BDE453-6FBA-AC4B-8577-70B2C695BD17}"/>
              </a:ext>
            </a:extLst>
          </p:cNvPr>
          <p:cNvSpPr txBox="1"/>
          <p:nvPr/>
        </p:nvSpPr>
        <p:spPr>
          <a:xfrm>
            <a:off x="6110278" y="2415661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Double click</a:t>
            </a:r>
          </a:p>
        </p:txBody>
      </p:sp>
    </p:spTree>
    <p:extLst>
      <p:ext uri="{BB962C8B-B14F-4D97-AF65-F5344CB8AC3E}">
        <p14:creationId xmlns:p14="http://schemas.microsoft.com/office/powerpoint/2010/main" val="79431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871269-9576-D240-9676-9D119FB3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8" y="0"/>
            <a:ext cx="9801225" cy="68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9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4CCCF-E548-4E47-B174-E4F62F2C2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1" b="261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6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14E03D-C393-B641-9D08-8BFFD6F1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1" y="0"/>
            <a:ext cx="7797018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BAA61-C63D-E847-A3D7-EEA703274C98}"/>
              </a:ext>
            </a:extLst>
          </p:cNvPr>
          <p:cNvCxnSpPr>
            <a:cxnSpLocks/>
          </p:cNvCxnSpPr>
          <p:nvPr/>
        </p:nvCxnSpPr>
        <p:spPr>
          <a:xfrm>
            <a:off x="3600450" y="5172075"/>
            <a:ext cx="737447" cy="1486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4CAC69-4385-4742-B6AA-6854EE063E32}"/>
              </a:ext>
            </a:extLst>
          </p:cNvPr>
          <p:cNvSpPr txBox="1"/>
          <p:nvPr/>
        </p:nvSpPr>
        <p:spPr>
          <a:xfrm>
            <a:off x="2983303" y="4951406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8650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843D96-BB1F-2F47-8B6B-4100C80E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123" y="0"/>
            <a:ext cx="7785754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179EF0-8C21-044D-ADCF-F532AD07A5A8}"/>
              </a:ext>
            </a:extLst>
          </p:cNvPr>
          <p:cNvCxnSpPr>
            <a:cxnSpLocks/>
          </p:cNvCxnSpPr>
          <p:nvPr/>
        </p:nvCxnSpPr>
        <p:spPr>
          <a:xfrm>
            <a:off x="1685925" y="1428750"/>
            <a:ext cx="1428750" cy="2428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DFF87E-0C89-7A4A-97DC-1F0E713C273C}"/>
              </a:ext>
            </a:extLst>
          </p:cNvPr>
          <p:cNvSpPr txBox="1"/>
          <p:nvPr/>
        </p:nvSpPr>
        <p:spPr>
          <a:xfrm>
            <a:off x="1071581" y="1202293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6804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F9E93E-0383-924F-8D40-08328514E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FA7E10-AA44-5D4E-B80F-64795817413C}"/>
              </a:ext>
            </a:extLst>
          </p:cNvPr>
          <p:cNvCxnSpPr>
            <a:cxnSpLocks/>
          </p:cNvCxnSpPr>
          <p:nvPr/>
        </p:nvCxnSpPr>
        <p:spPr>
          <a:xfrm flipH="1" flipV="1">
            <a:off x="3814764" y="1757363"/>
            <a:ext cx="2281236" cy="8001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9F9B64-19A8-5A4A-8BE8-5A38E0AB83A0}"/>
              </a:ext>
            </a:extLst>
          </p:cNvPr>
          <p:cNvSpPr txBox="1"/>
          <p:nvPr/>
        </p:nvSpPr>
        <p:spPr>
          <a:xfrm>
            <a:off x="6110278" y="2415661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Double click</a:t>
            </a:r>
          </a:p>
        </p:txBody>
      </p:sp>
    </p:spTree>
    <p:extLst>
      <p:ext uri="{BB962C8B-B14F-4D97-AF65-F5344CB8AC3E}">
        <p14:creationId xmlns:p14="http://schemas.microsoft.com/office/powerpoint/2010/main" val="39278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26</Words>
  <Application>Microsoft Macintosh PowerPoint</Application>
  <PresentationFormat>Widescreen</PresentationFormat>
  <Paragraphs>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Cannell, Michael B</dc:creator>
  <cp:lastModifiedBy>Cannell, Michael B</cp:lastModifiedBy>
  <cp:revision>3</cp:revision>
  <dcterms:created xsi:type="dcterms:W3CDTF">2020-04-28T15:19:26Z</dcterms:created>
  <dcterms:modified xsi:type="dcterms:W3CDTF">2020-05-14T21:32:20Z</dcterms:modified>
</cp:coreProperties>
</file>